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8" r:id="rId3"/>
    <p:sldId id="259" r:id="rId4"/>
    <p:sldId id="297" r:id="rId5"/>
    <p:sldId id="298" r:id="rId6"/>
    <p:sldId id="300" r:id="rId7"/>
    <p:sldId id="301" r:id="rId8"/>
    <p:sldId id="260" r:id="rId9"/>
    <p:sldId id="315" r:id="rId10"/>
    <p:sldId id="261" r:id="rId11"/>
    <p:sldId id="299" r:id="rId12"/>
    <p:sldId id="263" r:id="rId13"/>
    <p:sldId id="337" r:id="rId14"/>
    <p:sldId id="270" r:id="rId15"/>
    <p:sldId id="271" r:id="rId16"/>
    <p:sldId id="313" r:id="rId17"/>
    <p:sldId id="272" r:id="rId18"/>
    <p:sldId id="273" r:id="rId19"/>
    <p:sldId id="282" r:id="rId20"/>
    <p:sldId id="274" r:id="rId21"/>
    <p:sldId id="275" r:id="rId22"/>
    <p:sldId id="312" r:id="rId23"/>
    <p:sldId id="276" r:id="rId24"/>
    <p:sldId id="280" r:id="rId25"/>
    <p:sldId id="281" r:id="rId26"/>
    <p:sldId id="283" r:id="rId27"/>
    <p:sldId id="284" r:id="rId28"/>
    <p:sldId id="286" r:id="rId29"/>
    <p:sldId id="314" r:id="rId30"/>
    <p:sldId id="285" r:id="rId31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63195" y="41910"/>
            <a:ext cx="9470390" cy="6104255"/>
          </a:xfrm>
        </p:spPr>
        <p:txBody>
          <a:bodyPr>
            <a:noAutofit/>
          </a:bodyPr>
          <a:p>
            <a:pPr algn="ctr"/>
            <a:r>
              <a:rPr lang="en-US" altLang="zh-CN" sz="28700" b="1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FFT</a:t>
            </a:r>
            <a:br>
              <a:rPr lang="en-US" altLang="zh-CN" sz="8000" b="1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</a:br>
            <a:r>
              <a:rPr lang="en-US" altLang="zh-CN" sz="3600" b="1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🚅💰🔪🍃🔁</a:t>
            </a:r>
            <a:endParaRPr lang="en-US" altLang="zh-CN" sz="3600" b="1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5308918"/>
            <a:ext cx="6858000" cy="1655762"/>
          </a:xfrm>
        </p:spPr>
        <p:txBody>
          <a:bodyPr/>
          <a:p>
            <a:r>
              <a:rPr lang="en-US" altLang="zh-CN" b="1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 </a:t>
            </a:r>
            <a:endParaRPr lang="en-US" altLang="zh-CN" b="1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r>
              <a:rPr lang="en-US" altLang="zh-CN" b="1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represented by </a:t>
            </a:r>
            <a:r>
              <a:rPr lang="zh-CN" altLang="en-US" b="1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范乾一 邓智豪</a:t>
            </a:r>
            <a:endParaRPr lang="zh-CN" altLang="en-US" b="1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-63500"/>
            <a:ext cx="7886700" cy="1325563"/>
          </a:xfrm>
        </p:spPr>
        <p:txBody>
          <a:bodyPr/>
          <a:p>
            <a:r>
              <a:rPr lang="en-US" altLang="zh-CN">
                <a:latin typeface="冬青黑体简体中文" panose="020B0300000000000000" charset="-122"/>
                <a:ea typeface="冬青黑体简体中文" panose="020B0300000000000000" charset="-122"/>
              </a:rPr>
              <a:t>1.</a:t>
            </a: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</a:rPr>
              <a:t>另一种表现形式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pic>
        <p:nvPicPr>
          <p:cNvPr id="6" name="图片 5" descr="屏幕快照 2019-10-20 下午9.39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1057910"/>
            <a:ext cx="8452485" cy="1719580"/>
          </a:xfrm>
          <a:prstGeom prst="rect">
            <a:avLst/>
          </a:prstGeom>
        </p:spPr>
      </p:pic>
      <p:pic>
        <p:nvPicPr>
          <p:cNvPr id="8" name="图片 7" descr="屏幕快照 2019-10-20 下午9.48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" y="2777490"/>
            <a:ext cx="8954135" cy="3683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2.</a:t>
            </a: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点值表示转系数表示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</p:txBody>
      </p:sp>
      <p:pic>
        <p:nvPicPr>
          <p:cNvPr id="5" name="图片 4" descr="屏幕快照 2019-10-18 下午10.22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" y="1691005"/>
            <a:ext cx="8301355" cy="472567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</a:rPr>
              <a:t>四句话总结多项式部分！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pic>
        <p:nvPicPr>
          <p:cNvPr id="4" name="图片 3" descr="屏幕快照 2019-10-18 下午10.04.28"/>
          <p:cNvPicPr>
            <a:picLocks noChangeAspect="1"/>
          </p:cNvPicPr>
          <p:nvPr/>
        </p:nvPicPr>
        <p:blipFill>
          <a:blip r:embed="rId1"/>
          <a:srcRect t="19974"/>
          <a:stretch>
            <a:fillRect/>
          </a:stretch>
        </p:blipFill>
        <p:spPr>
          <a:xfrm>
            <a:off x="162560" y="2187575"/>
            <a:ext cx="8641080" cy="23583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465" y="1557020"/>
            <a:ext cx="8583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0. </a:t>
            </a:r>
            <a:r>
              <a:rPr lang="zh-CN" altLang="en-US" sz="2400"/>
              <a:t>多项式有两种表现形式。一曰系数表示。二曰点值表示。</a:t>
            </a:r>
            <a:endParaRPr lang="zh-CN" altLang="en-US" sz="2400"/>
          </a:p>
        </p:txBody>
      </p:sp>
      <p:pic>
        <p:nvPicPr>
          <p:cNvPr id="6" name="图片 5" descr="屏幕快照 2019-10-20 下午9.35.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4886960"/>
            <a:ext cx="8773160" cy="160972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PART 2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46355" y="-183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快速傅里叶变换"/>
          <p:cNvPicPr>
            <a:picLocks noChangeAspect="1"/>
          </p:cNvPicPr>
          <p:nvPr/>
        </p:nvPicPr>
        <p:blipFill>
          <a:blip r:embed="rId1"/>
          <a:srcRect l="47146" t="66682"/>
          <a:stretch>
            <a:fillRect/>
          </a:stretch>
        </p:blipFill>
        <p:spPr>
          <a:xfrm>
            <a:off x="-12700" y="1825625"/>
            <a:ext cx="9029700" cy="241173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快照 2019-10-18 下午11.40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" y="345440"/>
            <a:ext cx="8829040" cy="366522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快照 2019-10-20 下午9.53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365125"/>
            <a:ext cx="8979535" cy="59944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快照 2019-10-18 下午11.42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365125"/>
            <a:ext cx="8854440" cy="3636010"/>
          </a:xfrm>
          <a:prstGeom prst="rect">
            <a:avLst/>
          </a:prstGeom>
        </p:spPr>
      </p:pic>
      <p:pic>
        <p:nvPicPr>
          <p:cNvPr id="5" name="内容占位符 4" descr="屏幕快照 2019-10-19 下午11.17.5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215" y="3850640"/>
            <a:ext cx="7734300" cy="558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57040" y="2839720"/>
            <a:ext cx="4593590" cy="7067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4780" y="3398520"/>
            <a:ext cx="3572510" cy="4514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PART 2.1 </a:t>
            </a:r>
            <a:r>
              <a:rPr lang="zh-CN" altLang="en-US"/>
              <a:t>求值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 descr="屏幕快照 2019-10-19 下午11.25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1825625"/>
            <a:ext cx="8357235" cy="27178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快照 2019-10-19 下午11.26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169545"/>
            <a:ext cx="8357235" cy="622363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屏幕快照 2019-10-19 下午11.26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1100455"/>
            <a:ext cx="8357235" cy="42672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</a:rPr>
              <a:t>🗣十分钟讲个啥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2210" y="5641340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latin typeface="冬青黑体简体中文" panose="020B0300000000000000" charset="-122"/>
                <a:ea typeface="冬青黑体简体中文" panose="020B0300000000000000" charset="-122"/>
              </a:rPr>
              <a:t>➕五分钟代码实现！</a:t>
            </a:r>
            <a:endParaRPr lang="zh-CN" altLang="en-US" sz="4000"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pic>
        <p:nvPicPr>
          <p:cNvPr id="6" name="图片 5" descr="快速傅里叶变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64920" y="1379855"/>
            <a:ext cx="10058400" cy="426148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屏幕快照 2019-10-20 下午9.50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637540"/>
            <a:ext cx="9061450" cy="55835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快照 2019-10-18 下午11.34.58"/>
          <p:cNvPicPr>
            <a:picLocks noChangeAspect="1"/>
          </p:cNvPicPr>
          <p:nvPr/>
        </p:nvPicPr>
        <p:blipFill>
          <a:blip r:embed="rId1"/>
          <a:srcRect l="38" t="27824" r="48" b="32873"/>
          <a:stretch>
            <a:fillRect/>
          </a:stretch>
        </p:blipFill>
        <p:spPr>
          <a:xfrm>
            <a:off x="103505" y="1492250"/>
            <a:ext cx="8936990" cy="273367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屏幕快照 2019-10-21 上午8.32.00"/>
          <p:cNvPicPr>
            <a:picLocks noChangeAspect="1"/>
          </p:cNvPicPr>
          <p:nvPr/>
        </p:nvPicPr>
        <p:blipFill>
          <a:blip r:embed="rId2"/>
          <a:srcRect r="48406"/>
          <a:stretch>
            <a:fillRect/>
          </a:stretch>
        </p:blipFill>
        <p:spPr>
          <a:xfrm>
            <a:off x="103505" y="3926840"/>
            <a:ext cx="8506460" cy="1206500"/>
          </a:xfrm>
          <a:prstGeom prst="rect">
            <a:avLst/>
          </a:prstGeom>
        </p:spPr>
      </p:pic>
      <p:pic>
        <p:nvPicPr>
          <p:cNvPr id="8" name="内容占位符 7" descr="屏幕快照 2019-10-21 上午8.32.00"/>
          <p:cNvPicPr>
            <a:picLocks noChangeAspect="1"/>
          </p:cNvPicPr>
          <p:nvPr>
            <p:ph idx="1"/>
          </p:nvPr>
        </p:nvPicPr>
        <p:blipFill>
          <a:blip r:embed="rId2"/>
          <a:srcRect l="51435"/>
          <a:stretch>
            <a:fillRect/>
          </a:stretch>
        </p:blipFill>
        <p:spPr>
          <a:xfrm>
            <a:off x="502920" y="5129530"/>
            <a:ext cx="8138160" cy="12268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屏幕快照 2019-10-19 下午11.27.34"/>
          <p:cNvPicPr>
            <a:picLocks noChangeAspect="1"/>
          </p:cNvPicPr>
          <p:nvPr/>
        </p:nvPicPr>
        <p:blipFill>
          <a:blip r:embed="rId1"/>
          <a:srcRect t="8300"/>
          <a:stretch>
            <a:fillRect/>
          </a:stretch>
        </p:blipFill>
        <p:spPr>
          <a:xfrm>
            <a:off x="316865" y="138430"/>
            <a:ext cx="8509635" cy="658050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快照 2019-10-18 下午11.46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" y="70485"/>
            <a:ext cx="8179435" cy="2341880"/>
          </a:xfrm>
          <a:prstGeom prst="rect">
            <a:avLst/>
          </a:prstGeom>
        </p:spPr>
      </p:pic>
      <p:pic>
        <p:nvPicPr>
          <p:cNvPr id="5" name="图片 4" descr="屏幕快照 2019-10-18 下午11.46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980" y="1560830"/>
            <a:ext cx="5079365" cy="51181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60020"/>
            <a:ext cx="7886700" cy="1325563"/>
          </a:xfrm>
        </p:spPr>
        <p:txBody>
          <a:bodyPr/>
          <a:p>
            <a:r>
              <a:rPr lang="en-US" altLang="zh-CN"/>
              <a:t>PART 2.2 </a:t>
            </a:r>
            <a:r>
              <a:rPr lang="zh-CN" altLang="en-US"/>
              <a:t>插值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屏幕快照 2019-10-19 下午11.28.50"/>
          <p:cNvPicPr>
            <a:picLocks noChangeAspect="1"/>
          </p:cNvPicPr>
          <p:nvPr/>
        </p:nvPicPr>
        <p:blipFill>
          <a:blip r:embed="rId1"/>
          <a:srcRect t="11837"/>
          <a:stretch>
            <a:fillRect/>
          </a:stretch>
        </p:blipFill>
        <p:spPr>
          <a:xfrm>
            <a:off x="316865" y="1180465"/>
            <a:ext cx="8509635" cy="52736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快照 2019-10-19 下午11.29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" y="895985"/>
            <a:ext cx="8509635" cy="30480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快照 2019-10-19 下午11.29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" y="495300"/>
            <a:ext cx="8425180" cy="429831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快速傅里叶变换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4450" y="1472565"/>
            <a:ext cx="9233535" cy="391223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屏幕快照 2019-10-18 下午11.46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0825" y="365125"/>
            <a:ext cx="6102985" cy="614934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332480" y="1275715"/>
            <a:ext cx="15650845" cy="6447155"/>
          </a:xfrm>
        </p:spPr>
        <p:txBody>
          <a:bodyPr>
            <a:noAutofit/>
          </a:bodyPr>
          <a:p>
            <a:pPr algn="ctr">
              <a:lnSpc>
                <a:spcPct val="70000"/>
              </a:lnSpc>
            </a:pPr>
            <a:r>
              <a:rPr lang="en-US" altLang="zh-CN" sz="28700" b="1">
                <a:latin typeface="Fira Code" panose="020B0509050000020004" charset="0"/>
                <a:cs typeface="Fira Code" panose="020B0509050000020004" charset="0"/>
                <a:sym typeface="+mn-ea"/>
              </a:rPr>
              <a:t>CODE</a:t>
            </a:r>
            <a:br>
              <a:rPr lang="en-US" altLang="zh-CN" sz="28700" b="1">
                <a:latin typeface="Fira Code" panose="020B0509050000020004" charset="0"/>
                <a:cs typeface="Fira Code" panose="020B0509050000020004" charset="0"/>
              </a:rPr>
            </a:br>
            <a:r>
              <a:rPr lang="en-US" altLang="zh-CN" sz="28700" b="1">
                <a:latin typeface="Fira Code" panose="020B0509050000020004" charset="0"/>
                <a:cs typeface="Fira Code" panose="020B0509050000020004" charset="0"/>
              </a:rPr>
              <a:t>TIME </a:t>
            </a:r>
            <a:endParaRPr lang="en-US" altLang="zh-CN" sz="28700" b="1">
              <a:latin typeface="Fira Code" panose="020B0509050000020004" charset="0"/>
              <a:cs typeface="Fira Code" panose="020B05090500000200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</a:rPr>
              <a:t>🗣十分钟讲个啥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2210" y="5641340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latin typeface="冬青黑体简体中文" panose="020B0300000000000000" charset="-122"/>
                <a:ea typeface="冬青黑体简体中文" panose="020B0300000000000000" charset="-122"/>
              </a:rPr>
              <a:t>➕五分钟代码实现！</a:t>
            </a:r>
            <a:endParaRPr lang="zh-CN" altLang="en-US" sz="4000"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pic>
        <p:nvPicPr>
          <p:cNvPr id="6" name="图片 5" descr="快速傅里叶变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64920" y="1379855"/>
            <a:ext cx="10058400" cy="42614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47820" y="3141345"/>
            <a:ext cx="3467735" cy="104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64275" y="1579880"/>
            <a:ext cx="1570355" cy="104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54705" y="2922905"/>
            <a:ext cx="2551430" cy="104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92800" y="2616200"/>
            <a:ext cx="1570355" cy="104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</a:rPr>
              <a:t>可能是东半球最好的</a:t>
            </a:r>
            <a:r>
              <a:rPr lang="en-US" altLang="zh-CN">
                <a:latin typeface="冬青黑体简体中文" panose="020B0300000000000000" charset="-122"/>
                <a:ea typeface="冬青黑体简体中文" panose="020B0300000000000000" charset="-122"/>
              </a:rPr>
              <a:t>FFT</a:t>
            </a: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</a:rPr>
              <a:t>讲义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快照 2019-10-20 下午9.27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" y="1414780"/>
            <a:ext cx="8594725" cy="929449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-144780"/>
            <a:ext cx="7886700" cy="1325563"/>
          </a:xfrm>
        </p:spPr>
        <p:txBody>
          <a:bodyPr>
            <a:noAutofit/>
          </a:bodyPr>
          <a:p>
            <a:pPr algn="ctr"/>
            <a:r>
              <a:rPr lang="zh-CN" altLang="en-US" sz="4800">
                <a:latin typeface="冬青黑体简体中文" panose="020B0300000000000000" charset="-122"/>
                <a:ea typeface="冬青黑体简体中文" panose="020B0300000000000000" charset="-122"/>
              </a:rPr>
              <a:t>我们的目标</a:t>
            </a:r>
            <a:endParaRPr lang="zh-CN" altLang="en-US" sz="4800"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591820" y="2023110"/>
            <a:ext cx="7886700" cy="3823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3800" b="1">
                <a:latin typeface="冬青黑体简体中文" panose="020B0300000000000000" charset="-122"/>
                <a:ea typeface="冬青黑体简体中文" panose="020B0300000000000000" charset="-122"/>
              </a:rPr>
              <a:t>加速</a:t>
            </a:r>
            <a:endParaRPr lang="zh-CN" altLang="en-US" sz="13800" b="1">
              <a:latin typeface="冬青黑体简体中文" panose="020B0300000000000000" charset="-122"/>
              <a:ea typeface="冬青黑体简体中文" panose="020B0300000000000000" charset="-122"/>
            </a:endParaRPr>
          </a:p>
          <a:p>
            <a:pPr algn="ctr"/>
            <a:r>
              <a:rPr lang="zh-CN" altLang="en-US" sz="13800" b="1">
                <a:latin typeface="冬青黑体简体中文" panose="020B0300000000000000" charset="-122"/>
                <a:ea typeface="冬青黑体简体中文" panose="020B0300000000000000" charset="-122"/>
              </a:rPr>
              <a:t>多项式</a:t>
            </a:r>
            <a:endParaRPr lang="zh-CN" altLang="en-US" sz="13800" b="1">
              <a:latin typeface="冬青黑体简体中文" panose="020B0300000000000000" charset="-122"/>
              <a:ea typeface="冬青黑体简体中文" panose="020B0300000000000000" charset="-122"/>
            </a:endParaRPr>
          </a:p>
          <a:p>
            <a:pPr algn="ctr"/>
            <a:r>
              <a:rPr lang="zh-CN" altLang="en-US" sz="13800" b="1">
                <a:latin typeface="冬青黑体简体中文" panose="020B0300000000000000" charset="-122"/>
                <a:ea typeface="冬青黑体简体中文" panose="020B0300000000000000" charset="-122"/>
              </a:rPr>
              <a:t>乘法</a:t>
            </a:r>
            <a:endParaRPr lang="zh-CN" altLang="en-US" sz="13800" b="1"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快照 2019-10-20 下午9.39.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365125"/>
            <a:ext cx="3636645" cy="3503295"/>
          </a:xfrm>
          <a:prstGeom prst="rect">
            <a:avLst/>
          </a:prstGeom>
        </p:spPr>
      </p:pic>
      <p:pic>
        <p:nvPicPr>
          <p:cNvPr id="5" name="图片 4" descr="屏幕快照 2019-10-20 下午9.39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65" y="2540635"/>
            <a:ext cx="3980180" cy="2133600"/>
          </a:xfrm>
          <a:prstGeom prst="rect">
            <a:avLst/>
          </a:prstGeom>
        </p:spPr>
      </p:pic>
      <p:pic>
        <p:nvPicPr>
          <p:cNvPr id="6" name="图片 5" descr="屏幕快照 2019-10-20 下午9.39.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630" y="4514215"/>
            <a:ext cx="3561715" cy="1909445"/>
          </a:xfrm>
          <a:prstGeom prst="rect">
            <a:avLst/>
          </a:prstGeom>
        </p:spPr>
      </p:pic>
      <p:sp>
        <p:nvSpPr>
          <p:cNvPr id="7" name="圆角右箭头 6"/>
          <p:cNvSpPr/>
          <p:nvPr/>
        </p:nvSpPr>
        <p:spPr>
          <a:xfrm rot="5400000">
            <a:off x="5252085" y="612140"/>
            <a:ext cx="1928495" cy="1928495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" y="1684655"/>
            <a:ext cx="9041130" cy="335153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sym typeface="+mn-ea"/>
              </a:rPr>
              <a:t>👀</a:t>
            </a: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</a:rPr>
              <a:t>算法整体结构一览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屏幕快照 2019-10-18 下午11.46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0825" y="365125"/>
            <a:ext cx="6102985" cy="614934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PART 1</a:t>
            </a:r>
            <a:endParaRPr lang="en-US" altLang="zh-CN"/>
          </a:p>
        </p:txBody>
      </p:sp>
      <p:pic>
        <p:nvPicPr>
          <p:cNvPr id="4" name="图片 3" descr="快速傅里叶变换"/>
          <p:cNvPicPr>
            <a:picLocks noChangeAspect="1"/>
          </p:cNvPicPr>
          <p:nvPr/>
        </p:nvPicPr>
        <p:blipFill>
          <a:blip r:embed="rId1"/>
          <a:srcRect l="48876" t="7324" r="9388" b="54126"/>
          <a:stretch>
            <a:fillRect/>
          </a:stretch>
        </p:blipFill>
        <p:spPr>
          <a:xfrm>
            <a:off x="-38735" y="1431925"/>
            <a:ext cx="9222105" cy="340423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</Words>
  <Application>WPS 演示</Application>
  <PresentationFormat>宽屏</PresentationFormat>
  <Paragraphs>97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Arial</vt:lpstr>
      <vt:lpstr>方正书宋_GBK</vt:lpstr>
      <vt:lpstr>Wingdings</vt:lpstr>
      <vt:lpstr>冬青黑体简体中文</vt:lpstr>
      <vt:lpstr>Fira Code</vt:lpstr>
      <vt:lpstr>Apple Color Emoji</vt:lpstr>
      <vt:lpstr>微软雅黑</vt:lpstr>
      <vt:lpstr>Arial Unicode MS</vt:lpstr>
      <vt:lpstr>宋体</vt:lpstr>
      <vt:lpstr>汉仪书宋二KW</vt:lpstr>
      <vt:lpstr>Calibri Light</vt:lpstr>
      <vt:lpstr>Helvetica Neue</vt:lpstr>
      <vt:lpstr>Calibri</vt:lpstr>
      <vt:lpstr>Arial Rounded MT Bold</vt:lpstr>
      <vt:lpstr>Office 主题</vt:lpstr>
      <vt:lpstr>FFT 🚅💰🔪🍃🔁</vt:lpstr>
      <vt:lpstr>🗣十分钟讲个啥</vt:lpstr>
      <vt:lpstr>🗣十分钟讲个啥</vt:lpstr>
      <vt:lpstr>可能是东半球最好的FFT讲义</vt:lpstr>
      <vt:lpstr>我们的目标</vt:lpstr>
      <vt:lpstr>PowerPoint 演示文稿</vt:lpstr>
      <vt:lpstr>👀算法整体结构一览</vt:lpstr>
      <vt:lpstr>PowerPoint 演示文稿</vt:lpstr>
      <vt:lpstr>PART 1</vt:lpstr>
      <vt:lpstr>0.另一种表现形式</vt:lpstr>
      <vt:lpstr>2.点值表示转系数表示</vt:lpstr>
      <vt:lpstr>四句话总结多项式部分！</vt:lpstr>
      <vt:lpstr>PART 2</vt:lpstr>
      <vt:lpstr>PowerPoint 演示文稿</vt:lpstr>
      <vt:lpstr>PowerPoint 演示文稿</vt:lpstr>
      <vt:lpstr>PowerPoint 演示文稿</vt:lpstr>
      <vt:lpstr>PART 2.1 求值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2.2 插值</vt:lpstr>
      <vt:lpstr>PowerPoint 演示文稿</vt:lpstr>
      <vt:lpstr>PowerPoint 演示文稿</vt:lpstr>
      <vt:lpstr>PowerPoint 演示文稿</vt:lpstr>
      <vt:lpstr>PowerPoint 演示文稿</vt:lpstr>
      <vt:lpstr>CODE TIME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samuel</dc:creator>
  <cp:lastModifiedBy>samuel</cp:lastModifiedBy>
  <cp:revision>11</cp:revision>
  <dcterms:created xsi:type="dcterms:W3CDTF">2019-10-21T02:07:21Z</dcterms:created>
  <dcterms:modified xsi:type="dcterms:W3CDTF">2019-10-21T02:07:21Z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2052-1.6.1.2429</vt:lpwstr>
  </property>
</Properties>
</file>